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8" r:id="rId4"/>
    <p:sldId id="262" r:id="rId5"/>
    <p:sldId id="27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3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224644" y="1520785"/>
            <a:ext cx="381642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r>
              <a:rPr lang="fr-FR" sz="3600" dirty="0"/>
              <a:t>Les majuscules :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r>
              <a:rPr lang="fr-FR" sz="4400" dirty="0">
                <a:latin typeface="Cursive standard" pitchFamily="2" charset="0"/>
              </a:rPr>
              <a:t>N, M</a:t>
            </a:r>
          </a:p>
          <a:p>
            <a:endParaRPr lang="fr-FR" sz="3600" dirty="0"/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6314697" y="1505331"/>
            <a:ext cx="5463646" cy="20758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J’écris le plus vite possible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ursive standard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Mars, Avril, Mai, Juin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052153" y="1300039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4944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 :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Copix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6314697" y="1505331"/>
            <a:ext cx="5463646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Copix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10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1F133E-02B5-42C6-B8C2-228A0B39AA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1730" y="1770971"/>
            <a:ext cx="2530857" cy="369541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810CD30-9861-401B-BEB1-72AFAFED73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7813" y="1845130"/>
            <a:ext cx="2530857" cy="364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Les petits reporters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3959754" cy="213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Phrases au présent / futur ou imparfait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5890154" y="1267888"/>
            <a:ext cx="5463646" cy="1491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Phrases au présent / futur / imparfait ou passé composé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88F0F41-616F-4A60-A97E-5A6D250A53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376" y="3125292"/>
            <a:ext cx="2094773" cy="309046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E6EA09D-BDA0-483F-8FD6-3537F8C68E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5284" y="2918078"/>
            <a:ext cx="2187706" cy="322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4337755" cy="2993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Quand je serai grand…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J’écris 2 ou 3 phrases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J’utilise le futur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6096000" y="258802"/>
            <a:ext cx="5463646" cy="3182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J’invente la suite du poème </a:t>
            </a:r>
            <a:r>
              <a:rPr lang="fr-F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jour…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produis au moins 3 vers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J’utilise le futur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J’essaie de faire des rimes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E2E594B-6D90-4848-9F19-C63F5C637E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0400" y="4659460"/>
            <a:ext cx="2145441" cy="118802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6E9FA4D-4584-4D5F-A1F0-EC39541FC3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5102" y="3647111"/>
            <a:ext cx="2145442" cy="290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90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148</Words>
  <Application>Microsoft Office PowerPoint</Application>
  <PresentationFormat>Grand écran</PresentationFormat>
  <Paragraphs>46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Présentation PowerPoint</vt:lpstr>
      <vt:lpstr>Présentation PowerPoint</vt:lpstr>
      <vt:lpstr>Les petits reporters</vt:lpstr>
      <vt:lpstr>J’écris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37</cp:revision>
  <dcterms:created xsi:type="dcterms:W3CDTF">2021-07-17T07:25:24Z</dcterms:created>
  <dcterms:modified xsi:type="dcterms:W3CDTF">2022-07-31T21:39:11Z</dcterms:modified>
</cp:coreProperties>
</file>